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BB96E-08F3-43DC-90CE-C44B544222E3}" type="doc">
      <dgm:prSet loTypeId="urn:microsoft.com/office/officeart/2005/8/layout/lProcess3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E14749F5-50B7-4FFA-8AAD-E929287B64C7}">
      <dgm:prSet/>
      <dgm:spPr/>
      <dgm:t>
        <a:bodyPr/>
        <a:lstStyle/>
        <a:p>
          <a:pPr rtl="0"/>
          <a:r>
            <a:rPr lang="es-ES_tradnl" b="1" dirty="0" smtClean="0"/>
            <a:t>A QUIEN doy valor</a:t>
          </a:r>
          <a:endParaRPr lang="es-ES_tradnl" b="1" dirty="0"/>
        </a:p>
      </dgm:t>
    </dgm:pt>
    <dgm:pt modelId="{57B54168-8E9A-4063-B082-A17FB8566A95}" type="parTrans" cxnId="{37DCD266-CCE5-4B53-83E7-C74D30EDF236}">
      <dgm:prSet/>
      <dgm:spPr/>
      <dgm:t>
        <a:bodyPr/>
        <a:lstStyle/>
        <a:p>
          <a:endParaRPr lang="es-ES"/>
        </a:p>
      </dgm:t>
    </dgm:pt>
    <dgm:pt modelId="{0E866D85-9089-4FAD-8AA6-94F30FC5F0F0}" type="sibTrans" cxnId="{37DCD266-CCE5-4B53-83E7-C74D30EDF236}">
      <dgm:prSet/>
      <dgm:spPr/>
      <dgm:t>
        <a:bodyPr/>
        <a:lstStyle/>
        <a:p>
          <a:endParaRPr lang="es-ES"/>
        </a:p>
      </dgm:t>
    </dgm:pt>
    <dgm:pt modelId="{ED968D07-245A-4397-9255-94BBA4DCEDC1}">
      <dgm:prSet/>
      <dgm:spPr/>
      <dgm:t>
        <a:bodyPr/>
        <a:lstStyle/>
        <a:p>
          <a:pPr rtl="0"/>
          <a:r>
            <a:rPr lang="es-ES_tradnl" b="1" dirty="0" smtClean="0"/>
            <a:t>QUE VALOR y COMO</a:t>
          </a:r>
          <a:endParaRPr lang="es-ES_tradnl" b="1" dirty="0"/>
        </a:p>
      </dgm:t>
    </dgm:pt>
    <dgm:pt modelId="{5E5F0CBB-1C27-4ABB-8FBA-F03EE43D941E}" type="parTrans" cxnId="{5EC2C20E-0963-4B33-94A4-A1DB44DDEE17}">
      <dgm:prSet/>
      <dgm:spPr/>
      <dgm:t>
        <a:bodyPr/>
        <a:lstStyle/>
        <a:p>
          <a:endParaRPr lang="es-ES"/>
        </a:p>
      </dgm:t>
    </dgm:pt>
    <dgm:pt modelId="{20CD7658-1114-40C0-82A7-C85967ECBE56}" type="sibTrans" cxnId="{5EC2C20E-0963-4B33-94A4-A1DB44DDEE17}">
      <dgm:prSet/>
      <dgm:spPr/>
      <dgm:t>
        <a:bodyPr/>
        <a:lstStyle/>
        <a:p>
          <a:endParaRPr lang="es-ES"/>
        </a:p>
      </dgm:t>
    </dgm:pt>
    <dgm:pt modelId="{77DE35E1-3F3E-46D4-B6DC-6E7D91689F8B}">
      <dgm:prSet/>
      <dgm:spPr/>
      <dgm:t>
        <a:bodyPr/>
        <a:lstStyle/>
        <a:p>
          <a:pPr rtl="0"/>
          <a:r>
            <a:rPr lang="es-ES_tradnl" b="1" dirty="0" smtClean="0"/>
            <a:t>Como PRESTO el Servicio</a:t>
          </a:r>
          <a:endParaRPr lang="es-ES" dirty="0"/>
        </a:p>
      </dgm:t>
    </dgm:pt>
    <dgm:pt modelId="{FBF58DC6-A07F-4EB3-BD87-3108157C89BC}" type="parTrans" cxnId="{7D8055AD-0850-4AEE-9831-D169016E506C}">
      <dgm:prSet/>
      <dgm:spPr/>
      <dgm:t>
        <a:bodyPr/>
        <a:lstStyle/>
        <a:p>
          <a:endParaRPr lang="es-ES"/>
        </a:p>
      </dgm:t>
    </dgm:pt>
    <dgm:pt modelId="{B24351A5-F0AA-4C29-B35E-58CD49568FCD}" type="sibTrans" cxnId="{7D8055AD-0850-4AEE-9831-D169016E506C}">
      <dgm:prSet/>
      <dgm:spPr/>
      <dgm:t>
        <a:bodyPr/>
        <a:lstStyle/>
        <a:p>
          <a:endParaRPr lang="es-ES"/>
        </a:p>
      </dgm:t>
    </dgm:pt>
    <dgm:pt modelId="{3EA08A47-A25D-40A6-8D22-384613555874}">
      <dgm:prSet/>
      <dgm:spPr/>
      <dgm:t>
        <a:bodyPr/>
        <a:lstStyle/>
        <a:p>
          <a:pPr rtl="0"/>
          <a:r>
            <a:rPr lang="es-ES_tradnl" b="1" dirty="0" smtClean="0">
              <a:solidFill>
                <a:srgbClr val="002060"/>
              </a:solidFill>
            </a:rPr>
            <a:t>CARACTERISTICAS de mi producto</a:t>
          </a:r>
          <a:endParaRPr lang="es-ES" dirty="0">
            <a:solidFill>
              <a:srgbClr val="002060"/>
            </a:solidFill>
          </a:endParaRPr>
        </a:p>
      </dgm:t>
    </dgm:pt>
    <dgm:pt modelId="{269BD46C-5DED-43AD-ADDB-A51680ADDDC9}" type="parTrans" cxnId="{4D922309-B805-488B-BA64-2FBEE594B868}">
      <dgm:prSet/>
      <dgm:spPr/>
      <dgm:t>
        <a:bodyPr/>
        <a:lstStyle/>
        <a:p>
          <a:endParaRPr lang="es-ES"/>
        </a:p>
      </dgm:t>
    </dgm:pt>
    <dgm:pt modelId="{5047B2CA-28E3-4D7C-86A8-FE1A1846E82A}" type="sibTrans" cxnId="{4D922309-B805-488B-BA64-2FBEE594B868}">
      <dgm:prSet/>
      <dgm:spPr/>
      <dgm:t>
        <a:bodyPr/>
        <a:lstStyle/>
        <a:p>
          <a:endParaRPr lang="es-ES"/>
        </a:p>
      </dgm:t>
    </dgm:pt>
    <dgm:pt modelId="{AC1B8121-3602-4F0A-8BA6-AD9C5FB39EC2}">
      <dgm:prSet/>
      <dgm:spPr/>
      <dgm:t>
        <a:bodyPr/>
        <a:lstStyle/>
        <a:p>
          <a:pPr rtl="0"/>
          <a:r>
            <a:rPr lang="es-ES_tradnl" b="1" dirty="0" smtClean="0"/>
            <a:t>Como RENTABILIZO</a:t>
          </a:r>
          <a:endParaRPr lang="es-ES_tradnl" b="1" dirty="0"/>
        </a:p>
      </dgm:t>
    </dgm:pt>
    <dgm:pt modelId="{50FC620C-DC99-47EA-A54D-57FFEC661468}" type="parTrans" cxnId="{FD66A057-2F31-4074-A5F8-DD78FCD08968}">
      <dgm:prSet/>
      <dgm:spPr/>
      <dgm:t>
        <a:bodyPr/>
        <a:lstStyle/>
        <a:p>
          <a:endParaRPr lang="es-ES"/>
        </a:p>
      </dgm:t>
    </dgm:pt>
    <dgm:pt modelId="{DBCABBAD-7A57-4375-BFB5-067FCC4055B6}" type="sibTrans" cxnId="{FD66A057-2F31-4074-A5F8-DD78FCD08968}">
      <dgm:prSet/>
      <dgm:spPr/>
      <dgm:t>
        <a:bodyPr/>
        <a:lstStyle/>
        <a:p>
          <a:endParaRPr lang="es-ES"/>
        </a:p>
      </dgm:t>
    </dgm:pt>
    <dgm:pt modelId="{B9E4C802-5DF7-404E-AD02-243E1EA6CB5A}">
      <dgm:prSet/>
      <dgm:spPr/>
      <dgm:t>
        <a:bodyPr/>
        <a:lstStyle/>
        <a:p>
          <a:pPr rtl="0"/>
          <a:r>
            <a:rPr lang="es-ES_tradnl" b="1" dirty="0" smtClean="0"/>
            <a:t> </a:t>
          </a:r>
          <a:r>
            <a:rPr lang="es-ES_tradnl" b="1" dirty="0" smtClean="0">
              <a:solidFill>
                <a:srgbClr val="002060"/>
              </a:solidFill>
            </a:rPr>
            <a:t>Que CLIENTES quiero</a:t>
          </a:r>
          <a:endParaRPr lang="es-ES" dirty="0">
            <a:solidFill>
              <a:srgbClr val="002060"/>
            </a:solidFill>
          </a:endParaRPr>
        </a:p>
      </dgm:t>
    </dgm:pt>
    <dgm:pt modelId="{F9ED4220-978F-4637-9DC6-C0A9F0EAF9C4}" type="parTrans" cxnId="{B4272C8F-3E79-4B27-BC25-451E7D4B641D}">
      <dgm:prSet/>
      <dgm:spPr/>
      <dgm:t>
        <a:bodyPr/>
        <a:lstStyle/>
        <a:p>
          <a:endParaRPr lang="es-ES"/>
        </a:p>
      </dgm:t>
    </dgm:pt>
    <dgm:pt modelId="{BB861E8C-60A4-4053-8B2E-0F363EA5CBC9}" type="sibTrans" cxnId="{B4272C8F-3E79-4B27-BC25-451E7D4B641D}">
      <dgm:prSet/>
      <dgm:spPr/>
      <dgm:t>
        <a:bodyPr/>
        <a:lstStyle/>
        <a:p>
          <a:endParaRPr lang="es-ES"/>
        </a:p>
      </dgm:t>
    </dgm:pt>
    <dgm:pt modelId="{589369DE-F69E-49C8-8BBB-6F4585D71061}">
      <dgm:prSet/>
      <dgm:spPr/>
      <dgm:t>
        <a:bodyPr/>
        <a:lstStyle/>
        <a:p>
          <a:pPr rtl="0"/>
          <a:r>
            <a:rPr lang="es-ES_tradnl" b="1" dirty="0" smtClean="0">
              <a:solidFill>
                <a:srgbClr val="002060"/>
              </a:solidFill>
            </a:rPr>
            <a:t>Que NECESIDADES les cubro</a:t>
          </a:r>
          <a:endParaRPr lang="es-ES_tradnl" b="1" dirty="0">
            <a:solidFill>
              <a:srgbClr val="002060"/>
            </a:solidFill>
          </a:endParaRPr>
        </a:p>
      </dgm:t>
    </dgm:pt>
    <dgm:pt modelId="{63F148A9-E9C1-4451-A7BE-BBC3DF6FF703}" type="parTrans" cxnId="{722C166D-18FF-44FA-9B88-3E5EB268CC5F}">
      <dgm:prSet/>
      <dgm:spPr/>
      <dgm:t>
        <a:bodyPr/>
        <a:lstStyle/>
        <a:p>
          <a:endParaRPr lang="es-ES"/>
        </a:p>
      </dgm:t>
    </dgm:pt>
    <dgm:pt modelId="{B1F11664-D54F-458E-8D7C-20BCB2A76674}" type="sibTrans" cxnId="{722C166D-18FF-44FA-9B88-3E5EB268CC5F}">
      <dgm:prSet/>
      <dgm:spPr/>
      <dgm:t>
        <a:bodyPr/>
        <a:lstStyle/>
        <a:p>
          <a:endParaRPr lang="es-ES"/>
        </a:p>
      </dgm:t>
    </dgm:pt>
    <dgm:pt modelId="{F31ACD21-AE72-4712-8B1F-C6ADD55A2CEA}">
      <dgm:prSet/>
      <dgm:spPr/>
      <dgm:t>
        <a:bodyPr/>
        <a:lstStyle/>
        <a:p>
          <a:pPr rtl="0"/>
          <a:r>
            <a:rPr lang="es-ES_tradnl" b="1" dirty="0" smtClean="0">
              <a:solidFill>
                <a:srgbClr val="002060"/>
              </a:solidFill>
            </a:rPr>
            <a:t>INGRESOS y GASTOS</a:t>
          </a:r>
          <a:endParaRPr lang="es-ES_tradnl" b="1" dirty="0">
            <a:solidFill>
              <a:srgbClr val="002060"/>
            </a:solidFill>
          </a:endParaRPr>
        </a:p>
      </dgm:t>
    </dgm:pt>
    <dgm:pt modelId="{98719882-F2F2-47F0-A916-8A391C39CB55}" type="parTrans" cxnId="{33AF6844-47B1-4A17-A555-86BEA9C138EE}">
      <dgm:prSet/>
      <dgm:spPr/>
      <dgm:t>
        <a:bodyPr/>
        <a:lstStyle/>
        <a:p>
          <a:endParaRPr lang="es-ES"/>
        </a:p>
      </dgm:t>
    </dgm:pt>
    <dgm:pt modelId="{03FEA11F-A0BB-46C2-B921-3917D07F4CC6}" type="sibTrans" cxnId="{33AF6844-47B1-4A17-A555-86BEA9C138EE}">
      <dgm:prSet/>
      <dgm:spPr/>
      <dgm:t>
        <a:bodyPr/>
        <a:lstStyle/>
        <a:p>
          <a:endParaRPr lang="es-ES"/>
        </a:p>
      </dgm:t>
    </dgm:pt>
    <dgm:pt modelId="{759976DD-213D-4055-AD61-F21843872E7C}" type="pres">
      <dgm:prSet presAssocID="{412BB96E-08F3-43DC-90CE-C44B544222E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EEE3772-5E72-4BD2-9C42-D7331593AC57}" type="pres">
      <dgm:prSet presAssocID="{E14749F5-50B7-4FFA-8AAD-E929287B64C7}" presName="horFlow" presStyleCnt="0"/>
      <dgm:spPr/>
      <dgm:t>
        <a:bodyPr/>
        <a:lstStyle/>
        <a:p>
          <a:endParaRPr lang="es-ES"/>
        </a:p>
      </dgm:t>
    </dgm:pt>
    <dgm:pt modelId="{C77A4B17-8333-4CC5-9C5D-FBC9C8167AD2}" type="pres">
      <dgm:prSet presAssocID="{E14749F5-50B7-4FFA-8AAD-E929287B64C7}" presName="bigChev" presStyleLbl="node1" presStyleIdx="0" presStyleCnt="4" custScaleX="186642"/>
      <dgm:spPr/>
      <dgm:t>
        <a:bodyPr/>
        <a:lstStyle/>
        <a:p>
          <a:endParaRPr lang="es-ES"/>
        </a:p>
      </dgm:t>
    </dgm:pt>
    <dgm:pt modelId="{C8CFC943-6939-4EFB-8D1D-DFC4A7811B31}" type="pres">
      <dgm:prSet presAssocID="{F9ED4220-978F-4637-9DC6-C0A9F0EAF9C4}" presName="parTrans" presStyleCnt="0"/>
      <dgm:spPr/>
      <dgm:t>
        <a:bodyPr/>
        <a:lstStyle/>
        <a:p>
          <a:endParaRPr lang="es-ES"/>
        </a:p>
      </dgm:t>
    </dgm:pt>
    <dgm:pt modelId="{5D61E18C-ECF0-4BCA-902A-0F3553925E66}" type="pres">
      <dgm:prSet presAssocID="{B9E4C802-5DF7-404E-AD02-243E1EA6CB5A}" presName="node" presStyleLbl="alignAccFollowNode1" presStyleIdx="0" presStyleCnt="4" custScaleX="2391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F53971-815D-43DD-BE8D-3240B7B7D8FA}" type="pres">
      <dgm:prSet presAssocID="{E14749F5-50B7-4FFA-8AAD-E929287B64C7}" presName="vSp" presStyleCnt="0"/>
      <dgm:spPr/>
      <dgm:t>
        <a:bodyPr/>
        <a:lstStyle/>
        <a:p>
          <a:endParaRPr lang="es-ES"/>
        </a:p>
      </dgm:t>
    </dgm:pt>
    <dgm:pt modelId="{1FE05F15-C1DB-4D39-80B2-34D470520F95}" type="pres">
      <dgm:prSet presAssocID="{ED968D07-245A-4397-9255-94BBA4DCEDC1}" presName="horFlow" presStyleCnt="0"/>
      <dgm:spPr/>
      <dgm:t>
        <a:bodyPr/>
        <a:lstStyle/>
        <a:p>
          <a:endParaRPr lang="es-ES"/>
        </a:p>
      </dgm:t>
    </dgm:pt>
    <dgm:pt modelId="{6662CD55-4584-4550-BE1B-6D0CA0191FFF}" type="pres">
      <dgm:prSet presAssocID="{ED968D07-245A-4397-9255-94BBA4DCEDC1}" presName="bigChev" presStyleLbl="node1" presStyleIdx="1" presStyleCnt="4" custScaleX="186642"/>
      <dgm:spPr/>
      <dgm:t>
        <a:bodyPr/>
        <a:lstStyle/>
        <a:p>
          <a:endParaRPr lang="es-ES"/>
        </a:p>
      </dgm:t>
    </dgm:pt>
    <dgm:pt modelId="{7722EBC3-4C30-442E-B92C-05DE182A6610}" type="pres">
      <dgm:prSet presAssocID="{63F148A9-E9C1-4451-A7BE-BBC3DF6FF703}" presName="parTrans" presStyleCnt="0"/>
      <dgm:spPr/>
      <dgm:t>
        <a:bodyPr/>
        <a:lstStyle/>
        <a:p>
          <a:endParaRPr lang="es-ES"/>
        </a:p>
      </dgm:t>
    </dgm:pt>
    <dgm:pt modelId="{39EF2FC1-9B8B-4754-9B07-EACC4A2630D8}" type="pres">
      <dgm:prSet presAssocID="{589369DE-F69E-49C8-8BBB-6F4585D71061}" presName="node" presStyleLbl="alignAccFollowNode1" presStyleIdx="1" presStyleCnt="4" custScaleX="2391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33AF34-C63D-46E0-92A2-C32C077A9CA3}" type="pres">
      <dgm:prSet presAssocID="{ED968D07-245A-4397-9255-94BBA4DCEDC1}" presName="vSp" presStyleCnt="0"/>
      <dgm:spPr/>
      <dgm:t>
        <a:bodyPr/>
        <a:lstStyle/>
        <a:p>
          <a:endParaRPr lang="es-ES"/>
        </a:p>
      </dgm:t>
    </dgm:pt>
    <dgm:pt modelId="{84E5FD22-3E7C-445C-808C-5FC676D6244B}" type="pres">
      <dgm:prSet presAssocID="{77DE35E1-3F3E-46D4-B6DC-6E7D91689F8B}" presName="horFlow" presStyleCnt="0"/>
      <dgm:spPr/>
      <dgm:t>
        <a:bodyPr/>
        <a:lstStyle/>
        <a:p>
          <a:endParaRPr lang="es-ES"/>
        </a:p>
      </dgm:t>
    </dgm:pt>
    <dgm:pt modelId="{3E8B5662-AF19-47A8-A8F8-6F3BED5C4C8E}" type="pres">
      <dgm:prSet presAssocID="{77DE35E1-3F3E-46D4-B6DC-6E7D91689F8B}" presName="bigChev" presStyleLbl="node1" presStyleIdx="2" presStyleCnt="4" custScaleX="186642"/>
      <dgm:spPr/>
      <dgm:t>
        <a:bodyPr/>
        <a:lstStyle/>
        <a:p>
          <a:endParaRPr lang="es-ES"/>
        </a:p>
      </dgm:t>
    </dgm:pt>
    <dgm:pt modelId="{5D25202D-DCFB-4B6D-B978-8E62A34473FD}" type="pres">
      <dgm:prSet presAssocID="{269BD46C-5DED-43AD-ADDB-A51680ADDDC9}" presName="parTrans" presStyleCnt="0"/>
      <dgm:spPr/>
      <dgm:t>
        <a:bodyPr/>
        <a:lstStyle/>
        <a:p>
          <a:endParaRPr lang="es-ES"/>
        </a:p>
      </dgm:t>
    </dgm:pt>
    <dgm:pt modelId="{0B162DD9-B588-489A-B25B-0ED3CA23CB2E}" type="pres">
      <dgm:prSet presAssocID="{3EA08A47-A25D-40A6-8D22-384613555874}" presName="node" presStyleLbl="alignAccFollowNode1" presStyleIdx="2" presStyleCnt="4" custScaleX="2391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8BA0AC-5026-4D62-9AF6-61D00C5F2C13}" type="pres">
      <dgm:prSet presAssocID="{77DE35E1-3F3E-46D4-B6DC-6E7D91689F8B}" presName="vSp" presStyleCnt="0"/>
      <dgm:spPr/>
      <dgm:t>
        <a:bodyPr/>
        <a:lstStyle/>
        <a:p>
          <a:endParaRPr lang="es-ES"/>
        </a:p>
      </dgm:t>
    </dgm:pt>
    <dgm:pt modelId="{9C4B322D-1C63-46FC-946A-35F792462848}" type="pres">
      <dgm:prSet presAssocID="{AC1B8121-3602-4F0A-8BA6-AD9C5FB39EC2}" presName="horFlow" presStyleCnt="0"/>
      <dgm:spPr/>
      <dgm:t>
        <a:bodyPr/>
        <a:lstStyle/>
        <a:p>
          <a:endParaRPr lang="es-ES"/>
        </a:p>
      </dgm:t>
    </dgm:pt>
    <dgm:pt modelId="{6D6ACDA5-8F42-4751-8B7D-0612A46FC081}" type="pres">
      <dgm:prSet presAssocID="{AC1B8121-3602-4F0A-8BA6-AD9C5FB39EC2}" presName="bigChev" presStyleLbl="node1" presStyleIdx="3" presStyleCnt="4" custScaleX="186642"/>
      <dgm:spPr/>
      <dgm:t>
        <a:bodyPr/>
        <a:lstStyle/>
        <a:p>
          <a:endParaRPr lang="es-ES"/>
        </a:p>
      </dgm:t>
    </dgm:pt>
    <dgm:pt modelId="{7B57EE2F-78EF-4B96-8A1D-66532C7F4251}" type="pres">
      <dgm:prSet presAssocID="{98719882-F2F2-47F0-A916-8A391C39CB55}" presName="parTrans" presStyleCnt="0"/>
      <dgm:spPr/>
      <dgm:t>
        <a:bodyPr/>
        <a:lstStyle/>
        <a:p>
          <a:endParaRPr lang="es-ES"/>
        </a:p>
      </dgm:t>
    </dgm:pt>
    <dgm:pt modelId="{71BB5888-4B8B-459A-9A5E-10D75D9418D6}" type="pres">
      <dgm:prSet presAssocID="{F31ACD21-AE72-4712-8B1F-C6ADD55A2CEA}" presName="node" presStyleLbl="alignAccFollowNode1" presStyleIdx="3" presStyleCnt="4" custScaleX="2391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48CD678-28EE-44BC-A347-F606A3E04B34}" type="presOf" srcId="{F31ACD21-AE72-4712-8B1F-C6ADD55A2CEA}" destId="{71BB5888-4B8B-459A-9A5E-10D75D9418D6}" srcOrd="0" destOrd="0" presId="urn:microsoft.com/office/officeart/2005/8/layout/lProcess3"/>
    <dgm:cxn modelId="{E71B90FB-21B5-4EA8-9DE8-C13A27CC7927}" type="presOf" srcId="{ED968D07-245A-4397-9255-94BBA4DCEDC1}" destId="{6662CD55-4584-4550-BE1B-6D0CA0191FFF}" srcOrd="0" destOrd="0" presId="urn:microsoft.com/office/officeart/2005/8/layout/lProcess3"/>
    <dgm:cxn modelId="{90341185-C6A8-43D1-A00D-2F6DD7806115}" type="presOf" srcId="{E14749F5-50B7-4FFA-8AAD-E929287B64C7}" destId="{C77A4B17-8333-4CC5-9C5D-FBC9C8167AD2}" srcOrd="0" destOrd="0" presId="urn:microsoft.com/office/officeart/2005/8/layout/lProcess3"/>
    <dgm:cxn modelId="{2A587642-F8D9-4AA8-B5F7-2392A594E373}" type="presOf" srcId="{AC1B8121-3602-4F0A-8BA6-AD9C5FB39EC2}" destId="{6D6ACDA5-8F42-4751-8B7D-0612A46FC081}" srcOrd="0" destOrd="0" presId="urn:microsoft.com/office/officeart/2005/8/layout/lProcess3"/>
    <dgm:cxn modelId="{539133CA-1F87-4CBE-ADD5-8B84ED118F49}" type="presOf" srcId="{B9E4C802-5DF7-404E-AD02-243E1EA6CB5A}" destId="{5D61E18C-ECF0-4BCA-902A-0F3553925E66}" srcOrd="0" destOrd="0" presId="urn:microsoft.com/office/officeart/2005/8/layout/lProcess3"/>
    <dgm:cxn modelId="{6BD85C3A-52B2-4D88-829F-F8964202DD59}" type="presOf" srcId="{3EA08A47-A25D-40A6-8D22-384613555874}" destId="{0B162DD9-B588-489A-B25B-0ED3CA23CB2E}" srcOrd="0" destOrd="0" presId="urn:microsoft.com/office/officeart/2005/8/layout/lProcess3"/>
    <dgm:cxn modelId="{5EC2C20E-0963-4B33-94A4-A1DB44DDEE17}" srcId="{412BB96E-08F3-43DC-90CE-C44B544222E3}" destId="{ED968D07-245A-4397-9255-94BBA4DCEDC1}" srcOrd="1" destOrd="0" parTransId="{5E5F0CBB-1C27-4ABB-8FBA-F03EE43D941E}" sibTransId="{20CD7658-1114-40C0-82A7-C85967ECBE56}"/>
    <dgm:cxn modelId="{B4272C8F-3E79-4B27-BC25-451E7D4B641D}" srcId="{E14749F5-50B7-4FFA-8AAD-E929287B64C7}" destId="{B9E4C802-5DF7-404E-AD02-243E1EA6CB5A}" srcOrd="0" destOrd="0" parTransId="{F9ED4220-978F-4637-9DC6-C0A9F0EAF9C4}" sibTransId="{BB861E8C-60A4-4053-8B2E-0F363EA5CBC9}"/>
    <dgm:cxn modelId="{DD2443AF-D7F2-4601-8CF7-61DE01A78D3B}" type="presOf" srcId="{77DE35E1-3F3E-46D4-B6DC-6E7D91689F8B}" destId="{3E8B5662-AF19-47A8-A8F8-6F3BED5C4C8E}" srcOrd="0" destOrd="0" presId="urn:microsoft.com/office/officeart/2005/8/layout/lProcess3"/>
    <dgm:cxn modelId="{FD66A057-2F31-4074-A5F8-DD78FCD08968}" srcId="{412BB96E-08F3-43DC-90CE-C44B544222E3}" destId="{AC1B8121-3602-4F0A-8BA6-AD9C5FB39EC2}" srcOrd="3" destOrd="0" parTransId="{50FC620C-DC99-47EA-A54D-57FFEC661468}" sibTransId="{DBCABBAD-7A57-4375-BFB5-067FCC4055B6}"/>
    <dgm:cxn modelId="{33AF6844-47B1-4A17-A555-86BEA9C138EE}" srcId="{AC1B8121-3602-4F0A-8BA6-AD9C5FB39EC2}" destId="{F31ACD21-AE72-4712-8B1F-C6ADD55A2CEA}" srcOrd="0" destOrd="0" parTransId="{98719882-F2F2-47F0-A916-8A391C39CB55}" sibTransId="{03FEA11F-A0BB-46C2-B921-3917D07F4CC6}"/>
    <dgm:cxn modelId="{37DCD266-CCE5-4B53-83E7-C74D30EDF236}" srcId="{412BB96E-08F3-43DC-90CE-C44B544222E3}" destId="{E14749F5-50B7-4FFA-8AAD-E929287B64C7}" srcOrd="0" destOrd="0" parTransId="{57B54168-8E9A-4063-B082-A17FB8566A95}" sibTransId="{0E866D85-9089-4FAD-8AA6-94F30FC5F0F0}"/>
    <dgm:cxn modelId="{722C166D-18FF-44FA-9B88-3E5EB268CC5F}" srcId="{ED968D07-245A-4397-9255-94BBA4DCEDC1}" destId="{589369DE-F69E-49C8-8BBB-6F4585D71061}" srcOrd="0" destOrd="0" parTransId="{63F148A9-E9C1-4451-A7BE-BBC3DF6FF703}" sibTransId="{B1F11664-D54F-458E-8D7C-20BCB2A76674}"/>
    <dgm:cxn modelId="{4D922309-B805-488B-BA64-2FBEE594B868}" srcId="{77DE35E1-3F3E-46D4-B6DC-6E7D91689F8B}" destId="{3EA08A47-A25D-40A6-8D22-384613555874}" srcOrd="0" destOrd="0" parTransId="{269BD46C-5DED-43AD-ADDB-A51680ADDDC9}" sibTransId="{5047B2CA-28E3-4D7C-86A8-FE1A1846E82A}"/>
    <dgm:cxn modelId="{7D8055AD-0850-4AEE-9831-D169016E506C}" srcId="{412BB96E-08F3-43DC-90CE-C44B544222E3}" destId="{77DE35E1-3F3E-46D4-B6DC-6E7D91689F8B}" srcOrd="2" destOrd="0" parTransId="{FBF58DC6-A07F-4EB3-BD87-3108157C89BC}" sibTransId="{B24351A5-F0AA-4C29-B35E-58CD49568FCD}"/>
    <dgm:cxn modelId="{DF327564-C4EC-4AA2-86F3-4BE0F040092F}" type="presOf" srcId="{589369DE-F69E-49C8-8BBB-6F4585D71061}" destId="{39EF2FC1-9B8B-4754-9B07-EACC4A2630D8}" srcOrd="0" destOrd="0" presId="urn:microsoft.com/office/officeart/2005/8/layout/lProcess3"/>
    <dgm:cxn modelId="{BF3E34E3-4C71-4239-95F7-8999E28790E7}" type="presOf" srcId="{412BB96E-08F3-43DC-90CE-C44B544222E3}" destId="{759976DD-213D-4055-AD61-F21843872E7C}" srcOrd="0" destOrd="0" presId="urn:microsoft.com/office/officeart/2005/8/layout/lProcess3"/>
    <dgm:cxn modelId="{838C8A8B-52EE-4490-8187-139D9E275B6D}" type="presParOf" srcId="{759976DD-213D-4055-AD61-F21843872E7C}" destId="{FEEE3772-5E72-4BD2-9C42-D7331593AC57}" srcOrd="0" destOrd="0" presId="urn:microsoft.com/office/officeart/2005/8/layout/lProcess3"/>
    <dgm:cxn modelId="{60A96EA7-26C2-4802-AE40-FCCC056862C9}" type="presParOf" srcId="{FEEE3772-5E72-4BD2-9C42-D7331593AC57}" destId="{C77A4B17-8333-4CC5-9C5D-FBC9C8167AD2}" srcOrd="0" destOrd="0" presId="urn:microsoft.com/office/officeart/2005/8/layout/lProcess3"/>
    <dgm:cxn modelId="{04F8C57C-AC02-4700-A6D2-12A21E8BBB19}" type="presParOf" srcId="{FEEE3772-5E72-4BD2-9C42-D7331593AC57}" destId="{C8CFC943-6939-4EFB-8D1D-DFC4A7811B31}" srcOrd="1" destOrd="0" presId="urn:microsoft.com/office/officeart/2005/8/layout/lProcess3"/>
    <dgm:cxn modelId="{41AAE0BF-5478-439C-B78E-7D9715F1FFE5}" type="presParOf" srcId="{FEEE3772-5E72-4BD2-9C42-D7331593AC57}" destId="{5D61E18C-ECF0-4BCA-902A-0F3553925E66}" srcOrd="2" destOrd="0" presId="urn:microsoft.com/office/officeart/2005/8/layout/lProcess3"/>
    <dgm:cxn modelId="{EC7AF00A-CA41-423F-8DE9-68153E612BA8}" type="presParOf" srcId="{759976DD-213D-4055-AD61-F21843872E7C}" destId="{67F53971-815D-43DD-BE8D-3240B7B7D8FA}" srcOrd="1" destOrd="0" presId="urn:microsoft.com/office/officeart/2005/8/layout/lProcess3"/>
    <dgm:cxn modelId="{18D8384E-59DC-4301-86AF-160CB7F45C8F}" type="presParOf" srcId="{759976DD-213D-4055-AD61-F21843872E7C}" destId="{1FE05F15-C1DB-4D39-80B2-34D470520F95}" srcOrd="2" destOrd="0" presId="urn:microsoft.com/office/officeart/2005/8/layout/lProcess3"/>
    <dgm:cxn modelId="{35A441BF-0CD6-4EA4-9C06-DB5793759307}" type="presParOf" srcId="{1FE05F15-C1DB-4D39-80B2-34D470520F95}" destId="{6662CD55-4584-4550-BE1B-6D0CA0191FFF}" srcOrd="0" destOrd="0" presId="urn:microsoft.com/office/officeart/2005/8/layout/lProcess3"/>
    <dgm:cxn modelId="{96929A0B-8D84-458F-B8DF-570A27104FC4}" type="presParOf" srcId="{1FE05F15-C1DB-4D39-80B2-34D470520F95}" destId="{7722EBC3-4C30-442E-B92C-05DE182A6610}" srcOrd="1" destOrd="0" presId="urn:microsoft.com/office/officeart/2005/8/layout/lProcess3"/>
    <dgm:cxn modelId="{2D699D0D-16D5-40A5-860F-F4A5323C7F14}" type="presParOf" srcId="{1FE05F15-C1DB-4D39-80B2-34D470520F95}" destId="{39EF2FC1-9B8B-4754-9B07-EACC4A2630D8}" srcOrd="2" destOrd="0" presId="urn:microsoft.com/office/officeart/2005/8/layout/lProcess3"/>
    <dgm:cxn modelId="{210722A8-A045-4A67-8EA2-73266643A832}" type="presParOf" srcId="{759976DD-213D-4055-AD61-F21843872E7C}" destId="{5133AF34-C63D-46E0-92A2-C32C077A9CA3}" srcOrd="3" destOrd="0" presId="urn:microsoft.com/office/officeart/2005/8/layout/lProcess3"/>
    <dgm:cxn modelId="{B4E514F8-45EC-48A6-8E07-280F15E711EC}" type="presParOf" srcId="{759976DD-213D-4055-AD61-F21843872E7C}" destId="{84E5FD22-3E7C-445C-808C-5FC676D6244B}" srcOrd="4" destOrd="0" presId="urn:microsoft.com/office/officeart/2005/8/layout/lProcess3"/>
    <dgm:cxn modelId="{78C55519-BD30-45D8-B7F8-8B63A0DE2013}" type="presParOf" srcId="{84E5FD22-3E7C-445C-808C-5FC676D6244B}" destId="{3E8B5662-AF19-47A8-A8F8-6F3BED5C4C8E}" srcOrd="0" destOrd="0" presId="urn:microsoft.com/office/officeart/2005/8/layout/lProcess3"/>
    <dgm:cxn modelId="{BDB99ACB-1E47-4868-8A2A-487C3797B9F6}" type="presParOf" srcId="{84E5FD22-3E7C-445C-808C-5FC676D6244B}" destId="{5D25202D-DCFB-4B6D-B978-8E62A34473FD}" srcOrd="1" destOrd="0" presId="urn:microsoft.com/office/officeart/2005/8/layout/lProcess3"/>
    <dgm:cxn modelId="{41E24F0F-277D-44D3-981C-54AD9FF81963}" type="presParOf" srcId="{84E5FD22-3E7C-445C-808C-5FC676D6244B}" destId="{0B162DD9-B588-489A-B25B-0ED3CA23CB2E}" srcOrd="2" destOrd="0" presId="urn:microsoft.com/office/officeart/2005/8/layout/lProcess3"/>
    <dgm:cxn modelId="{73A572A5-03A8-440E-82A9-A7FF81D9ECDD}" type="presParOf" srcId="{759976DD-213D-4055-AD61-F21843872E7C}" destId="{F68BA0AC-5026-4D62-9AF6-61D00C5F2C13}" srcOrd="5" destOrd="0" presId="urn:microsoft.com/office/officeart/2005/8/layout/lProcess3"/>
    <dgm:cxn modelId="{21517C74-2A52-4A96-A2E6-9757FE738F47}" type="presParOf" srcId="{759976DD-213D-4055-AD61-F21843872E7C}" destId="{9C4B322D-1C63-46FC-946A-35F792462848}" srcOrd="6" destOrd="0" presId="urn:microsoft.com/office/officeart/2005/8/layout/lProcess3"/>
    <dgm:cxn modelId="{410BC12A-6FBE-4ACB-8634-5EEDA8CB6B02}" type="presParOf" srcId="{9C4B322D-1C63-46FC-946A-35F792462848}" destId="{6D6ACDA5-8F42-4751-8B7D-0612A46FC081}" srcOrd="0" destOrd="0" presId="urn:microsoft.com/office/officeart/2005/8/layout/lProcess3"/>
    <dgm:cxn modelId="{87C0F8A0-098B-4BF4-A356-72AFE96FDF67}" type="presParOf" srcId="{9C4B322D-1C63-46FC-946A-35F792462848}" destId="{7B57EE2F-78EF-4B96-8A1D-66532C7F4251}" srcOrd="1" destOrd="0" presId="urn:microsoft.com/office/officeart/2005/8/layout/lProcess3"/>
    <dgm:cxn modelId="{4520B8A7-DEEC-4954-8832-D2A1F6733174}" type="presParOf" srcId="{9C4B322D-1C63-46FC-946A-35F792462848}" destId="{71BB5888-4B8B-459A-9A5E-10D75D9418D6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7A4B17-8333-4CC5-9C5D-FBC9C8167AD2}">
      <dsp:nvSpPr>
        <dsp:cNvPr id="0" name=""/>
        <dsp:cNvSpPr/>
      </dsp:nvSpPr>
      <dsp:spPr>
        <a:xfrm>
          <a:off x="472235" y="56"/>
          <a:ext cx="4112470" cy="88136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b="1" kern="1200" dirty="0" smtClean="0"/>
            <a:t>A QUIEN doy valor</a:t>
          </a:r>
          <a:endParaRPr lang="es-ES_tradnl" sz="3000" b="1" kern="1200" dirty="0"/>
        </a:p>
      </dsp:txBody>
      <dsp:txXfrm>
        <a:off x="472235" y="56"/>
        <a:ext cx="4112470" cy="881360"/>
      </dsp:txXfrm>
    </dsp:sp>
    <dsp:sp modelId="{5D61E18C-ECF0-4BCA-902A-0F3553925E66}">
      <dsp:nvSpPr>
        <dsp:cNvPr id="0" name=""/>
        <dsp:cNvSpPr/>
      </dsp:nvSpPr>
      <dsp:spPr>
        <a:xfrm>
          <a:off x="4298263" y="74972"/>
          <a:ext cx="4373500" cy="73152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b="1" kern="1200" dirty="0" smtClean="0"/>
            <a:t> </a:t>
          </a:r>
          <a:r>
            <a:rPr lang="es-ES_tradnl" sz="2500" b="1" kern="1200" dirty="0" smtClean="0">
              <a:solidFill>
                <a:srgbClr val="002060"/>
              </a:solidFill>
            </a:rPr>
            <a:t>Que CLIENTES quiero</a:t>
          </a:r>
          <a:endParaRPr lang="es-ES" sz="2500" kern="1200" dirty="0">
            <a:solidFill>
              <a:srgbClr val="002060"/>
            </a:solidFill>
          </a:endParaRPr>
        </a:p>
      </dsp:txBody>
      <dsp:txXfrm>
        <a:off x="4298263" y="74972"/>
        <a:ext cx="4373500" cy="731528"/>
      </dsp:txXfrm>
    </dsp:sp>
    <dsp:sp modelId="{6662CD55-4584-4550-BE1B-6D0CA0191FFF}">
      <dsp:nvSpPr>
        <dsp:cNvPr id="0" name=""/>
        <dsp:cNvSpPr/>
      </dsp:nvSpPr>
      <dsp:spPr>
        <a:xfrm>
          <a:off x="472235" y="1004807"/>
          <a:ext cx="4112470" cy="88136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b="1" kern="1200" dirty="0" smtClean="0"/>
            <a:t>QUE VALOR y COMO</a:t>
          </a:r>
          <a:endParaRPr lang="es-ES_tradnl" sz="3000" b="1" kern="1200" dirty="0"/>
        </a:p>
      </dsp:txBody>
      <dsp:txXfrm>
        <a:off x="472235" y="1004807"/>
        <a:ext cx="4112470" cy="881360"/>
      </dsp:txXfrm>
    </dsp:sp>
    <dsp:sp modelId="{39EF2FC1-9B8B-4754-9B07-EACC4A2630D8}">
      <dsp:nvSpPr>
        <dsp:cNvPr id="0" name=""/>
        <dsp:cNvSpPr/>
      </dsp:nvSpPr>
      <dsp:spPr>
        <a:xfrm>
          <a:off x="4298263" y="1079722"/>
          <a:ext cx="4373500" cy="73152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b="1" kern="1200" dirty="0" smtClean="0">
              <a:solidFill>
                <a:srgbClr val="002060"/>
              </a:solidFill>
            </a:rPr>
            <a:t>Que NECESIDADES les cubro</a:t>
          </a:r>
          <a:endParaRPr lang="es-ES_tradnl" sz="2500" b="1" kern="1200" dirty="0">
            <a:solidFill>
              <a:srgbClr val="002060"/>
            </a:solidFill>
          </a:endParaRPr>
        </a:p>
      </dsp:txBody>
      <dsp:txXfrm>
        <a:off x="4298263" y="1079722"/>
        <a:ext cx="4373500" cy="731528"/>
      </dsp:txXfrm>
    </dsp:sp>
    <dsp:sp modelId="{3E8B5662-AF19-47A8-A8F8-6F3BED5C4C8E}">
      <dsp:nvSpPr>
        <dsp:cNvPr id="0" name=""/>
        <dsp:cNvSpPr/>
      </dsp:nvSpPr>
      <dsp:spPr>
        <a:xfrm>
          <a:off x="472235" y="2009557"/>
          <a:ext cx="4112470" cy="88136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b="1" kern="1200" dirty="0" smtClean="0"/>
            <a:t>Como PRESTO el Servicio</a:t>
          </a:r>
          <a:endParaRPr lang="es-ES" sz="3000" kern="1200" dirty="0"/>
        </a:p>
      </dsp:txBody>
      <dsp:txXfrm>
        <a:off x="472235" y="2009557"/>
        <a:ext cx="4112470" cy="881360"/>
      </dsp:txXfrm>
    </dsp:sp>
    <dsp:sp modelId="{0B162DD9-B588-489A-B25B-0ED3CA23CB2E}">
      <dsp:nvSpPr>
        <dsp:cNvPr id="0" name=""/>
        <dsp:cNvSpPr/>
      </dsp:nvSpPr>
      <dsp:spPr>
        <a:xfrm>
          <a:off x="4298263" y="2084473"/>
          <a:ext cx="4373500" cy="73152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b="1" kern="1200" dirty="0" smtClean="0">
              <a:solidFill>
                <a:srgbClr val="002060"/>
              </a:solidFill>
            </a:rPr>
            <a:t>CARACTERISTICAS de mi producto</a:t>
          </a:r>
          <a:endParaRPr lang="es-ES" sz="2500" kern="1200" dirty="0">
            <a:solidFill>
              <a:srgbClr val="002060"/>
            </a:solidFill>
          </a:endParaRPr>
        </a:p>
      </dsp:txBody>
      <dsp:txXfrm>
        <a:off x="4298263" y="2084473"/>
        <a:ext cx="4373500" cy="731528"/>
      </dsp:txXfrm>
    </dsp:sp>
    <dsp:sp modelId="{6D6ACDA5-8F42-4751-8B7D-0612A46FC081}">
      <dsp:nvSpPr>
        <dsp:cNvPr id="0" name=""/>
        <dsp:cNvSpPr/>
      </dsp:nvSpPr>
      <dsp:spPr>
        <a:xfrm>
          <a:off x="472235" y="3014308"/>
          <a:ext cx="4112470" cy="88136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b="1" kern="1200" dirty="0" smtClean="0"/>
            <a:t>Como RENTABILIZO</a:t>
          </a:r>
          <a:endParaRPr lang="es-ES_tradnl" sz="3000" b="1" kern="1200" dirty="0"/>
        </a:p>
      </dsp:txBody>
      <dsp:txXfrm>
        <a:off x="472235" y="3014308"/>
        <a:ext cx="4112470" cy="881360"/>
      </dsp:txXfrm>
    </dsp:sp>
    <dsp:sp modelId="{71BB5888-4B8B-459A-9A5E-10D75D9418D6}">
      <dsp:nvSpPr>
        <dsp:cNvPr id="0" name=""/>
        <dsp:cNvSpPr/>
      </dsp:nvSpPr>
      <dsp:spPr>
        <a:xfrm>
          <a:off x="4298263" y="3089223"/>
          <a:ext cx="4373500" cy="73152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b="1" kern="1200" dirty="0" smtClean="0">
              <a:solidFill>
                <a:srgbClr val="002060"/>
              </a:solidFill>
            </a:rPr>
            <a:t>INGRESOS y GASTOS</a:t>
          </a:r>
          <a:endParaRPr lang="es-ES_tradnl" sz="2500" b="1" kern="1200" dirty="0">
            <a:solidFill>
              <a:srgbClr val="002060"/>
            </a:solidFill>
          </a:endParaRPr>
        </a:p>
      </dsp:txBody>
      <dsp:txXfrm>
        <a:off x="4298263" y="3089223"/>
        <a:ext cx="4373500" cy="731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3B9FA-E515-497F-980C-42BD124BB6A2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80641-2359-47F8-A442-2595EDED78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A0097-2F9A-40CC-9F1D-99C09301EC95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5C723-7CE9-401F-94B0-77A46248CABC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3E85-4E5A-46F4-9C7F-329EC475DD6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8913"/>
            <a:ext cx="8610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4000" b="1" dirty="0" smtClean="0">
                <a:solidFill>
                  <a:srgbClr val="002060"/>
                </a:solidFill>
              </a:rPr>
              <a:t>MODELO DE NEGOCIO</a:t>
            </a:r>
            <a:endParaRPr lang="es-ES" sz="40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0" y="981075"/>
          <a:ext cx="9144000" cy="3895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6" name="4 CuadroTexto"/>
          <p:cNvSpPr txBox="1">
            <a:spLocks noChangeArrowheads="1"/>
          </p:cNvSpPr>
          <p:nvPr/>
        </p:nvSpPr>
        <p:spPr bwMode="auto">
          <a:xfrm>
            <a:off x="533400" y="5562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9" name="Cheurón 4"/>
          <p:cNvSpPr/>
          <p:nvPr/>
        </p:nvSpPr>
        <p:spPr>
          <a:xfrm>
            <a:off x="1219200" y="5029200"/>
            <a:ext cx="7696200" cy="7635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160" tIns="5080" rIns="0" bIns="508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_tradnl" sz="2800" b="1" dirty="0">
                <a:solidFill>
                  <a:srgbClr val="002060"/>
                </a:solidFill>
              </a:rPr>
              <a:t>COHERENTES ENTRE SI PARA QUE EL MODELO DE NEGOCIO FUNCIONE</a:t>
            </a:r>
            <a:r>
              <a:rPr lang="es-ES_tradnl" sz="2800" b="1" dirty="0"/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Presentación en pantalla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MODELO DE NEGOCIO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NEGOCIO</dc:title>
  <dc:creator>ASUS</dc:creator>
  <cp:lastModifiedBy>ASUS</cp:lastModifiedBy>
  <cp:revision>1</cp:revision>
  <dcterms:created xsi:type="dcterms:W3CDTF">2012-03-07T20:12:01Z</dcterms:created>
  <dcterms:modified xsi:type="dcterms:W3CDTF">2012-03-07T20:12:26Z</dcterms:modified>
</cp:coreProperties>
</file>